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
  </p:notesMasterIdLst>
  <p:sldIdLst>
    <p:sldId id="258" r:id="rId2"/>
    <p:sldId id="262" r:id="rId3"/>
    <p:sldId id="256" r:id="rId4"/>
    <p:sldId id="259" r:id="rId5"/>
    <p:sldId id="260" r:id="rId6"/>
    <p:sldId id="261" r:id="rId7"/>
    <p:sldId id="257"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190C7BE-C86E-430C-80F1-CC3E9BA12C58}">
          <p14:sldIdLst>
            <p14:sldId id="258"/>
            <p14:sldId id="262"/>
            <p14:sldId id="256"/>
          </p14:sldIdLst>
        </p14:section>
        <p14:section name="Untitled Section" id="{098287AB-F213-4AE8-A77F-E2239AF36E36}">
          <p14:sldIdLst>
            <p14:sldId id="259"/>
            <p14:sldId id="260"/>
            <p14:sldId id="261"/>
            <p14:sldId id="2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8930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971FDF-896C-4E70-8D02-7CA6FD8D7777}" type="datetimeFigureOut">
              <a:rPr lang="en-IN" smtClean="0"/>
              <a:t>03-02-2024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42F353-C86E-4956-8C6C-80AABE216344}" type="slidenum">
              <a:rPr lang="en-IN" smtClean="0"/>
              <a:t>‹#›</a:t>
            </a:fld>
            <a:endParaRPr lang="en-IN"/>
          </a:p>
        </p:txBody>
      </p:sp>
    </p:spTree>
    <p:extLst>
      <p:ext uri="{BB962C8B-B14F-4D97-AF65-F5344CB8AC3E}">
        <p14:creationId xmlns:p14="http://schemas.microsoft.com/office/powerpoint/2010/main" val="6020601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1246352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SENSE (System for Environmental Navigation Using Snapshots and Exploration </a:t>
            </a:r>
            <a:endParaRPr lang="en-IN"/>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fld id="{B2705BF7-8378-4C8F-86ED-6139D602B1A5}" type="slidenum">
              <a:rPr lang="en-IN" smtClean="0"/>
              <a:t>‹#›</a:t>
            </a:fld>
            <a:endParaRPr lang="en-IN"/>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fld id="{6F67BCB5-F389-4F7A-A0EF-FEFB1A2519F7}" type="datetime1">
              <a:rPr lang="en-IN" smtClean="0"/>
              <a:t>03-02-2024</a:t>
            </a:fld>
            <a:endParaRPr lang="en-IN"/>
          </a:p>
        </p:txBody>
      </p:sp>
    </p:spTree>
    <p:extLst>
      <p:ext uri="{BB962C8B-B14F-4D97-AF65-F5344CB8AC3E}">
        <p14:creationId xmlns:p14="http://schemas.microsoft.com/office/powerpoint/2010/main" val="1135559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SENSE (System for Environmental Navigation Using Snapshots and Exploration </a:t>
            </a:r>
            <a:endParaRPr lang="en-IN"/>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fld id="{B2705BF7-8378-4C8F-86ED-6139D602B1A5}" type="slidenum">
              <a:rPr lang="en-IN" smtClean="0"/>
              <a:t>‹#›</a:t>
            </a:fld>
            <a:endParaRPr lang="en-IN"/>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fld id="{DDBFD0A1-9404-4437-8097-A381EFADF290}" type="datetime1">
              <a:rPr lang="en-IN" smtClean="0"/>
              <a:t>03-02-2024</a:t>
            </a:fld>
            <a:endParaRPr lang="en-IN"/>
          </a:p>
        </p:txBody>
      </p:sp>
    </p:spTree>
    <p:extLst>
      <p:ext uri="{BB962C8B-B14F-4D97-AF65-F5344CB8AC3E}">
        <p14:creationId xmlns:p14="http://schemas.microsoft.com/office/powerpoint/2010/main" val="14237343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SENSE (System for Environmental Navigation Using Snapshots and Exploration </a:t>
            </a:r>
            <a:endParaRPr lang="en-IN"/>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fld id="{B2705BF7-8378-4C8F-86ED-6139D602B1A5}" type="slidenum">
              <a:rPr lang="en-IN" smtClean="0"/>
              <a:t>‹#›</a:t>
            </a:fld>
            <a:endParaRPr lang="en-IN"/>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fld id="{8D170EA6-9666-407F-BDF3-115BEEDE3D25}" type="datetime1">
              <a:rPr lang="en-IN" smtClean="0"/>
              <a:t>03-02-2024</a:t>
            </a:fld>
            <a:endParaRPr lang="en-IN"/>
          </a:p>
        </p:txBody>
      </p:sp>
    </p:spTree>
    <p:extLst>
      <p:ext uri="{BB962C8B-B14F-4D97-AF65-F5344CB8AC3E}">
        <p14:creationId xmlns:p14="http://schemas.microsoft.com/office/powerpoint/2010/main" val="28508687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SENSE (System for Environmental Navigation Using Snapshots and Exploration </a:t>
            </a:r>
            <a:endParaRPr lang="en-IN"/>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fld id="{B2705BF7-8378-4C8F-86ED-6139D602B1A5}" type="slidenum">
              <a:rPr lang="en-IN" smtClean="0"/>
              <a:t>‹#›</a:t>
            </a:fld>
            <a:endParaRPr lang="en-IN"/>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fld id="{A67BFA9C-9224-4A25-B48E-58C8731F7B6C}" type="datetime1">
              <a:rPr lang="en-IN" smtClean="0"/>
              <a:t>03-02-2024</a:t>
            </a:fld>
            <a:endParaRPr lang="en-IN"/>
          </a:p>
        </p:txBody>
      </p:sp>
    </p:spTree>
    <p:extLst>
      <p:ext uri="{BB962C8B-B14F-4D97-AF65-F5344CB8AC3E}">
        <p14:creationId xmlns:p14="http://schemas.microsoft.com/office/powerpoint/2010/main" val="6524143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 name="Text Placeholder 14">
            <a:extLst>
              <a:ext uri="{FF2B5EF4-FFF2-40B4-BE49-F238E27FC236}">
                <a16:creationId xmlns:a16="http://schemas.microsoft.com/office/drawing/2014/main" id="{EF233E3C-C99A-4345-9504-B06740BBAB28}"/>
              </a:ext>
            </a:extLst>
          </p:cNvPr>
          <p:cNvSpPr>
            <a:spLocks noGrp="1"/>
          </p:cNvSpPr>
          <p:nvPr>
            <p:ph type="body" sz="quarter" idx="30" hasCustomPrompt="1"/>
          </p:nvPr>
        </p:nvSpPr>
        <p:spPr>
          <a:xfrm>
            <a:off x="5983159" y="3186346"/>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5" name="Text Placeholder 14">
            <a:extLst>
              <a:ext uri="{FF2B5EF4-FFF2-40B4-BE49-F238E27FC236}">
                <a16:creationId xmlns:a16="http://schemas.microsoft.com/office/drawing/2014/main" id="{406787F7-1112-4CC9-8FD0-D3583902DE98}"/>
              </a:ext>
            </a:extLst>
          </p:cNvPr>
          <p:cNvSpPr>
            <a:spLocks noGrp="1"/>
          </p:cNvSpPr>
          <p:nvPr>
            <p:ph type="body" sz="quarter" idx="29" hasCustomPrompt="1"/>
          </p:nvPr>
        </p:nvSpPr>
        <p:spPr>
          <a:xfrm>
            <a:off x="5983159" y="3699738"/>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4" name="Text Placeholder 14">
            <a:extLst>
              <a:ext uri="{FF2B5EF4-FFF2-40B4-BE49-F238E27FC236}">
                <a16:creationId xmlns:a16="http://schemas.microsoft.com/office/drawing/2014/main" id="{99FA8680-9A76-4984-9EF3-619FF82EF7D4}"/>
              </a:ext>
            </a:extLst>
          </p:cNvPr>
          <p:cNvSpPr>
            <a:spLocks noGrp="1"/>
          </p:cNvSpPr>
          <p:nvPr>
            <p:ph type="body" sz="quarter" idx="28" hasCustomPrompt="1"/>
          </p:nvPr>
        </p:nvSpPr>
        <p:spPr>
          <a:xfrm>
            <a:off x="5983159" y="4213130"/>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3" name="Text Placeholder 14">
            <a:extLst>
              <a:ext uri="{FF2B5EF4-FFF2-40B4-BE49-F238E27FC236}">
                <a16:creationId xmlns:a16="http://schemas.microsoft.com/office/drawing/2014/main" id="{CB4D59B1-4953-4B1A-9812-770624E09F4B}"/>
              </a:ext>
            </a:extLst>
          </p:cNvPr>
          <p:cNvSpPr>
            <a:spLocks noGrp="1"/>
          </p:cNvSpPr>
          <p:nvPr>
            <p:ph type="body" sz="quarter" idx="27" hasCustomPrompt="1"/>
          </p:nvPr>
        </p:nvSpPr>
        <p:spPr>
          <a:xfrm>
            <a:off x="5983159" y="4726522"/>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2" name="Text Placeholder 14">
            <a:extLst>
              <a:ext uri="{FF2B5EF4-FFF2-40B4-BE49-F238E27FC236}">
                <a16:creationId xmlns:a16="http://schemas.microsoft.com/office/drawing/2014/main" id="{95F87D86-6041-4E3C-BB75-D69D0BE78AE5}"/>
              </a:ext>
            </a:extLst>
          </p:cNvPr>
          <p:cNvSpPr>
            <a:spLocks noGrp="1"/>
          </p:cNvSpPr>
          <p:nvPr>
            <p:ph type="body" sz="quarter" idx="26" hasCustomPrompt="1"/>
          </p:nvPr>
        </p:nvSpPr>
        <p:spPr>
          <a:xfrm>
            <a:off x="5983159" y="5239913"/>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82" name="Text Placeholder 14">
            <a:extLst>
              <a:ext uri="{FF2B5EF4-FFF2-40B4-BE49-F238E27FC236}">
                <a16:creationId xmlns:a16="http://schemas.microsoft.com/office/drawing/2014/main" id="{634E901B-B6DE-434D-897D-F1CBD4C850FF}"/>
              </a:ext>
            </a:extLst>
          </p:cNvPr>
          <p:cNvSpPr>
            <a:spLocks noGrp="1"/>
          </p:cNvSpPr>
          <p:nvPr>
            <p:ph type="body" sz="quarter" idx="31" hasCustomPrompt="1"/>
          </p:nvPr>
        </p:nvSpPr>
        <p:spPr>
          <a:xfrm>
            <a:off x="5983158" y="5757105"/>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24" name="Text Placeholder 14">
            <a:extLst>
              <a:ext uri="{FF2B5EF4-FFF2-40B4-BE49-F238E27FC236}">
                <a16:creationId xmlns:a16="http://schemas.microsoft.com/office/drawing/2014/main" id="{1205833E-1296-4429-98BC-86ED5E75B781}"/>
              </a:ext>
            </a:extLst>
          </p:cNvPr>
          <p:cNvSpPr>
            <a:spLocks noGrp="1"/>
          </p:cNvSpPr>
          <p:nvPr>
            <p:ph type="body" sz="quarter" idx="17" hasCustomPrompt="1"/>
          </p:nvPr>
        </p:nvSpPr>
        <p:spPr>
          <a:xfrm>
            <a:off x="6756287" y="5930807"/>
            <a:ext cx="680833"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5" name="Text Placeholder 14">
            <a:extLst>
              <a:ext uri="{FF2B5EF4-FFF2-40B4-BE49-F238E27FC236}">
                <a16:creationId xmlns:a16="http://schemas.microsoft.com/office/drawing/2014/main" id="{4ADE2985-788D-4E06-BD6E-2DAB0780CCC3}"/>
              </a:ext>
            </a:extLst>
          </p:cNvPr>
          <p:cNvSpPr>
            <a:spLocks noGrp="1"/>
          </p:cNvSpPr>
          <p:nvPr>
            <p:ph type="body" sz="quarter" idx="20" hasCustomPrompt="1"/>
          </p:nvPr>
        </p:nvSpPr>
        <p:spPr>
          <a:xfrm>
            <a:off x="7583623" y="5930807"/>
            <a:ext cx="717943"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6" name="Text Placeholder 14">
            <a:extLst>
              <a:ext uri="{FF2B5EF4-FFF2-40B4-BE49-F238E27FC236}">
                <a16:creationId xmlns:a16="http://schemas.microsoft.com/office/drawing/2014/main" id="{FAA1F6E3-EB96-4B94-BB57-05FD3C6316A7}"/>
              </a:ext>
            </a:extLst>
          </p:cNvPr>
          <p:cNvSpPr>
            <a:spLocks noGrp="1"/>
          </p:cNvSpPr>
          <p:nvPr>
            <p:ph type="body" sz="quarter" idx="21" hasCustomPrompt="1"/>
          </p:nvPr>
        </p:nvSpPr>
        <p:spPr>
          <a:xfrm>
            <a:off x="8418590" y="5929991"/>
            <a:ext cx="688462"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7" name="Text Placeholder 14">
            <a:extLst>
              <a:ext uri="{FF2B5EF4-FFF2-40B4-BE49-F238E27FC236}">
                <a16:creationId xmlns:a16="http://schemas.microsoft.com/office/drawing/2014/main" id="{A59FA224-FF57-40F3-9DE2-A9E5663CA40A}"/>
              </a:ext>
            </a:extLst>
          </p:cNvPr>
          <p:cNvSpPr>
            <a:spLocks noGrp="1"/>
          </p:cNvSpPr>
          <p:nvPr>
            <p:ph type="body" sz="quarter" idx="22" hasCustomPrompt="1"/>
          </p:nvPr>
        </p:nvSpPr>
        <p:spPr>
          <a:xfrm>
            <a:off x="9244388" y="5929991"/>
            <a:ext cx="680835"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8" name="Text Placeholder 14">
            <a:extLst>
              <a:ext uri="{FF2B5EF4-FFF2-40B4-BE49-F238E27FC236}">
                <a16:creationId xmlns:a16="http://schemas.microsoft.com/office/drawing/2014/main" id="{B54D6B4E-0A06-4D7F-A784-E937A895E840}"/>
              </a:ext>
            </a:extLst>
          </p:cNvPr>
          <p:cNvSpPr>
            <a:spLocks noGrp="1"/>
          </p:cNvSpPr>
          <p:nvPr>
            <p:ph type="body" sz="quarter" idx="23" hasCustomPrompt="1"/>
          </p:nvPr>
        </p:nvSpPr>
        <p:spPr>
          <a:xfrm>
            <a:off x="10072728" y="5929991"/>
            <a:ext cx="717942"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grpSp>
        <p:nvGrpSpPr>
          <p:cNvPr id="81" name="Group 80">
            <a:extLst>
              <a:ext uri="{FF2B5EF4-FFF2-40B4-BE49-F238E27FC236}">
                <a16:creationId xmlns:a16="http://schemas.microsoft.com/office/drawing/2014/main" id="{CBAACD0B-92AC-4BB5-B2A1-E707BF046136}"/>
              </a:ext>
              <a:ext uri="{C183D7F6-B498-43B3-948B-1728B52AA6E4}">
                <adec:decorative xmlns:adec="http://schemas.microsoft.com/office/drawing/2017/decorative" val="1"/>
              </a:ext>
            </a:extLst>
          </p:cNvPr>
          <p:cNvGrpSpPr/>
          <p:nvPr/>
        </p:nvGrpSpPr>
        <p:grpSpPr>
          <a:xfrm>
            <a:off x="6593151" y="3356785"/>
            <a:ext cx="4296522" cy="2583500"/>
            <a:chOff x="6593151" y="3356785"/>
            <a:chExt cx="4296522" cy="2583500"/>
          </a:xfrm>
        </p:grpSpPr>
        <p:cxnSp>
          <p:nvCxnSpPr>
            <p:cNvPr id="42" name="Straight Connector 41">
              <a:extLst>
                <a:ext uri="{FF2B5EF4-FFF2-40B4-BE49-F238E27FC236}">
                  <a16:creationId xmlns:a16="http://schemas.microsoft.com/office/drawing/2014/main" id="{5621DF36-2E24-4250-8EA9-A4F7384057AD}"/>
                </a:ext>
              </a:extLst>
            </p:cNvPr>
            <p:cNvCxnSpPr>
              <a:cxnSpLocks/>
            </p:cNvCxnSpPr>
            <p:nvPr userDrawn="1"/>
          </p:nvCxnSpPr>
          <p:spPr>
            <a:xfrm>
              <a:off x="6593151" y="3873977"/>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19F31A0-FCE5-444A-9B67-BAD40A29F007}"/>
                </a:ext>
              </a:extLst>
            </p:cNvPr>
            <p:cNvCxnSpPr>
              <a:cxnSpLocks/>
            </p:cNvCxnSpPr>
            <p:nvPr userDrawn="1"/>
          </p:nvCxnSpPr>
          <p:spPr>
            <a:xfrm>
              <a:off x="6593151" y="3356785"/>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2EB8C64-26D1-49F5-BA35-75904015FB38}"/>
                </a:ext>
              </a:extLst>
            </p:cNvPr>
            <p:cNvCxnSpPr>
              <a:cxnSpLocks/>
            </p:cNvCxnSpPr>
            <p:nvPr userDrawn="1"/>
          </p:nvCxnSpPr>
          <p:spPr>
            <a:xfrm>
              <a:off x="6593151" y="5940285"/>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ED0880-E9DE-43CA-BBF7-379FADCCADCC}"/>
                </a:ext>
              </a:extLst>
            </p:cNvPr>
            <p:cNvCxnSpPr>
              <a:cxnSpLocks/>
            </p:cNvCxnSpPr>
            <p:nvPr userDrawn="1"/>
          </p:nvCxnSpPr>
          <p:spPr>
            <a:xfrm>
              <a:off x="6593151" y="5417240"/>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ECB90AC-2E9C-4DA6-9DE3-DC040D0710F3}"/>
                </a:ext>
              </a:extLst>
            </p:cNvPr>
            <p:cNvCxnSpPr>
              <a:cxnSpLocks/>
            </p:cNvCxnSpPr>
            <p:nvPr userDrawn="1"/>
          </p:nvCxnSpPr>
          <p:spPr>
            <a:xfrm>
              <a:off x="6593151" y="4908361"/>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D64C7F2-BB5D-48DC-9D4E-C23102C15F2E}"/>
                </a:ext>
              </a:extLst>
            </p:cNvPr>
            <p:cNvCxnSpPr>
              <a:cxnSpLocks/>
            </p:cNvCxnSpPr>
            <p:nvPr userDrawn="1"/>
          </p:nvCxnSpPr>
          <p:spPr>
            <a:xfrm>
              <a:off x="6593151" y="4393627"/>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7A55D8F5-8A01-4257-9CE6-A1B977F30FF3}"/>
              </a:ext>
              <a:ext uri="{C183D7F6-B498-43B3-948B-1728B52AA6E4}">
                <adec:decorative xmlns:adec="http://schemas.microsoft.com/office/drawing/2017/decorative" val="1"/>
              </a:ext>
            </a:extLst>
          </p:cNvPr>
          <p:cNvSpPr/>
          <p:nvPr/>
        </p:nvSpPr>
        <p:spPr>
          <a:xfrm>
            <a:off x="6756287" y="5431011"/>
            <a:ext cx="680833" cy="501361"/>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0F2C8F2-9655-45C9-AEF1-0F524E90442A}"/>
              </a:ext>
              <a:ext uri="{C183D7F6-B498-43B3-948B-1728B52AA6E4}">
                <adec:decorative xmlns:adec="http://schemas.microsoft.com/office/drawing/2017/decorative" val="1"/>
              </a:ext>
            </a:extLst>
          </p:cNvPr>
          <p:cNvSpPr/>
          <p:nvPr/>
        </p:nvSpPr>
        <p:spPr>
          <a:xfrm>
            <a:off x="7586167" y="4913817"/>
            <a:ext cx="680834" cy="101855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458165E-0BB4-4621-BC5C-EB2DDE22E4AC}"/>
              </a:ext>
              <a:ext uri="{C183D7F6-B498-43B3-948B-1728B52AA6E4}">
                <adec:decorative xmlns:adec="http://schemas.microsoft.com/office/drawing/2017/decorative" val="1"/>
              </a:ext>
            </a:extLst>
          </p:cNvPr>
          <p:cNvSpPr/>
          <p:nvPr/>
        </p:nvSpPr>
        <p:spPr>
          <a:xfrm>
            <a:off x="8416048" y="4396625"/>
            <a:ext cx="680835" cy="1534931"/>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F4798AF-A852-4991-B42B-A74C23574580}"/>
              </a:ext>
              <a:ext uri="{C183D7F6-B498-43B3-948B-1728B52AA6E4}">
                <adec:decorative xmlns:adec="http://schemas.microsoft.com/office/drawing/2017/decorative" val="1"/>
              </a:ext>
            </a:extLst>
          </p:cNvPr>
          <p:cNvSpPr/>
          <p:nvPr/>
        </p:nvSpPr>
        <p:spPr>
          <a:xfrm>
            <a:off x="9244388" y="3879433"/>
            <a:ext cx="680835" cy="205212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CBCA52D7-A558-4733-BD5C-28751C99A1DB}"/>
              </a:ext>
              <a:ext uri="{C183D7F6-B498-43B3-948B-1728B52AA6E4}">
                <adec:decorative xmlns:adec="http://schemas.microsoft.com/office/drawing/2017/decorative" val="1"/>
              </a:ext>
            </a:extLst>
          </p:cNvPr>
          <p:cNvSpPr/>
          <p:nvPr/>
        </p:nvSpPr>
        <p:spPr>
          <a:xfrm>
            <a:off x="10075270" y="3362241"/>
            <a:ext cx="680836" cy="256931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SENSE (System for Environmental Navigation Using Snapshots and Exploration </a:t>
            </a:r>
            <a:endParaRPr lang="en-IN"/>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fld id="{B2705BF7-8378-4C8F-86ED-6139D602B1A5}" type="slidenum">
              <a:rPr lang="en-IN" smtClean="0"/>
              <a:t>‹#›</a:t>
            </a:fld>
            <a:endParaRPr lang="en-IN"/>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fld id="{A2B92C20-C8AF-4982-9897-417FB132B2E1}" type="datetime1">
              <a:rPr lang="en-IN" smtClean="0"/>
              <a:t>03-02-2024</a:t>
            </a:fld>
            <a:endParaRPr lang="en-IN"/>
          </a:p>
        </p:txBody>
      </p:sp>
    </p:spTree>
    <p:extLst>
      <p:ext uri="{BB962C8B-B14F-4D97-AF65-F5344CB8AC3E}">
        <p14:creationId xmlns:p14="http://schemas.microsoft.com/office/powerpoint/2010/main" val="32337535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SENSE (System for Environmental Navigation Using Snapshots and Exploration </a:t>
            </a:r>
            <a:endParaRPr lang="en-IN"/>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fld id="{B2705BF7-8378-4C8F-86ED-6139D602B1A5}" type="slidenum">
              <a:rPr lang="en-IN" smtClean="0"/>
              <a:t>‹#›</a:t>
            </a:fld>
            <a:endParaRPr lang="en-IN"/>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fld id="{5A1E4EBF-FAF5-4E12-9434-EAA24434F575}" type="datetime1">
              <a:rPr lang="en-IN" smtClean="0"/>
              <a:t>03-02-2024</a:t>
            </a:fld>
            <a:endParaRPr lang="en-IN"/>
          </a:p>
        </p:txBody>
      </p:sp>
    </p:spTree>
    <p:extLst>
      <p:ext uri="{BB962C8B-B14F-4D97-AF65-F5344CB8AC3E}">
        <p14:creationId xmlns:p14="http://schemas.microsoft.com/office/powerpoint/2010/main" val="26943498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SENSE (System for Environmental Navigation Using Snapshots and Exploration </a:t>
            </a:r>
            <a:endParaRPr lang="en-IN"/>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fld id="{B2705BF7-8378-4C8F-86ED-6139D602B1A5}" type="slidenum">
              <a:rPr lang="en-IN" smtClean="0"/>
              <a:t>‹#›</a:t>
            </a:fld>
            <a:endParaRPr lang="en-IN"/>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fld id="{9BAD28F8-1C4B-4B38-9C9C-1700C0C34949}" type="datetime1">
              <a:rPr lang="en-IN" smtClean="0"/>
              <a:t>03-02-2024</a:t>
            </a:fld>
            <a:endParaRPr lang="en-IN"/>
          </a:p>
        </p:txBody>
      </p:sp>
    </p:spTree>
    <p:extLst>
      <p:ext uri="{BB962C8B-B14F-4D97-AF65-F5344CB8AC3E}">
        <p14:creationId xmlns:p14="http://schemas.microsoft.com/office/powerpoint/2010/main" val="1853183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377440"/>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SENSE (System for Environmental Navigation Using Snapshots and Exploration </a:t>
            </a:r>
            <a:endParaRPr lang="en-IN"/>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fld id="{B2705BF7-8378-4C8F-86ED-6139D602B1A5}" type="slidenum">
              <a:rPr lang="en-IN" smtClean="0"/>
              <a:t>‹#›</a:t>
            </a:fld>
            <a:endParaRPr lang="en-IN"/>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fld id="{008841D5-09EA-451D-A383-02EEB9336A8F}" type="datetime1">
              <a:rPr lang="en-IN" smtClean="0"/>
              <a:t>03-02-2024</a:t>
            </a:fld>
            <a:endParaRPr lang="en-IN"/>
          </a:p>
        </p:txBody>
      </p:sp>
    </p:spTree>
    <p:extLst>
      <p:ext uri="{BB962C8B-B14F-4D97-AF65-F5344CB8AC3E}">
        <p14:creationId xmlns:p14="http://schemas.microsoft.com/office/powerpoint/2010/main" val="37414343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112264"/>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SENSE (System for Environmental Navigation Using Snapshots and Exploration </a:t>
            </a:r>
            <a:endParaRPr lang="en-IN"/>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fld id="{B2705BF7-8378-4C8F-86ED-6139D602B1A5}" type="slidenum">
              <a:rPr lang="en-IN" smtClean="0"/>
              <a:t>‹#›</a:t>
            </a:fld>
            <a:endParaRPr lang="en-IN"/>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fld id="{BA75754D-649C-4776-86E8-CC6E7EFFA7AC}" type="datetime1">
              <a:rPr lang="en-IN" smtClean="0"/>
              <a:t>03-02-2024</a:t>
            </a:fld>
            <a:endParaRPr lang="en-IN"/>
          </a:p>
        </p:txBody>
      </p:sp>
    </p:spTree>
    <p:extLst>
      <p:ext uri="{BB962C8B-B14F-4D97-AF65-F5344CB8AC3E}">
        <p14:creationId xmlns:p14="http://schemas.microsoft.com/office/powerpoint/2010/main" val="25187041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SENSE (System for Environmental Navigation Using Snapshots and Exploration </a:t>
            </a:r>
            <a:endParaRPr lang="en-IN"/>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fld id="{B2705BF7-8378-4C8F-86ED-6139D602B1A5}" type="slidenum">
              <a:rPr lang="en-IN" smtClean="0"/>
              <a:t>‹#›</a:t>
            </a:fld>
            <a:endParaRPr lang="en-IN"/>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fld id="{F4E21D0D-2C44-44C2-86E6-AECE1F6F1B04}" type="datetime1">
              <a:rPr lang="en-IN" smtClean="0"/>
              <a:t>03-02-2024</a:t>
            </a:fld>
            <a:endParaRPr lang="en-IN"/>
          </a:p>
        </p:txBody>
      </p:sp>
    </p:spTree>
    <p:extLst>
      <p:ext uri="{BB962C8B-B14F-4D97-AF65-F5344CB8AC3E}">
        <p14:creationId xmlns:p14="http://schemas.microsoft.com/office/powerpoint/2010/main" val="23974432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SENSE (System for Environmental Navigation Using Snapshots and Exploration </a:t>
            </a:r>
            <a:endParaRPr lang="en-IN"/>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fld id="{B2705BF7-8378-4C8F-86ED-6139D602B1A5}" type="slidenum">
              <a:rPr lang="en-IN" smtClean="0"/>
              <a:t>‹#›</a:t>
            </a:fld>
            <a:endParaRPr lang="en-IN"/>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fld id="{08165E13-E46C-413A-B038-07F35D7B11ED}" type="datetime1">
              <a:rPr lang="en-IN" smtClean="0"/>
              <a:t>03-02-2024</a:t>
            </a:fld>
            <a:endParaRPr lang="en-IN"/>
          </a:p>
        </p:txBody>
      </p:sp>
    </p:spTree>
    <p:extLst>
      <p:ext uri="{BB962C8B-B14F-4D97-AF65-F5344CB8AC3E}">
        <p14:creationId xmlns:p14="http://schemas.microsoft.com/office/powerpoint/2010/main" val="32975522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SENSE (System for Environmental Navigation Using Snapshots and Exploration </a:t>
            </a:r>
            <a:endParaRPr lang="en-IN"/>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fld id="{B2705BF7-8378-4C8F-86ED-6139D602B1A5}" type="slidenum">
              <a:rPr lang="en-IN" smtClean="0"/>
              <a:t>‹#›</a:t>
            </a:fld>
            <a:endParaRPr lang="en-IN"/>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fld id="{624EF44A-A248-4DD3-8726-42CD997E01A8}" type="datetime1">
              <a:rPr lang="en-IN" smtClean="0"/>
              <a:t>03-02-2024</a:t>
            </a:fld>
            <a:endParaRPr lang="en-IN"/>
          </a:p>
        </p:txBody>
      </p:sp>
    </p:spTree>
    <p:extLst>
      <p:ext uri="{BB962C8B-B14F-4D97-AF65-F5344CB8AC3E}">
        <p14:creationId xmlns:p14="http://schemas.microsoft.com/office/powerpoint/2010/main" val="8272800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SENSE (System for Environmental Navigation Using Snapshots and Exploration </a:t>
            </a:r>
            <a:endParaRPr lang="en-IN"/>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fld id="{B2705BF7-8378-4C8F-86ED-6139D602B1A5}" type="slidenum">
              <a:rPr lang="en-IN" smtClean="0"/>
              <a:t>‹#›</a:t>
            </a:fld>
            <a:endParaRPr lang="en-IN"/>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fld id="{ED25CE78-6F21-474E-B028-F6FCE36D4B10}" type="datetime1">
              <a:rPr lang="en-IN" smtClean="0"/>
              <a:t>03-02-2024</a:t>
            </a:fld>
            <a:endParaRPr lang="en-IN"/>
          </a:p>
        </p:txBody>
      </p:sp>
    </p:spTree>
    <p:extLst>
      <p:ext uri="{BB962C8B-B14F-4D97-AF65-F5344CB8AC3E}">
        <p14:creationId xmlns:p14="http://schemas.microsoft.com/office/powerpoint/2010/main" val="33462876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B377E-A4F4-F78D-550D-155CD515DB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DE04C4B-3142-6F28-795F-825842B38D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C58C31D-9B64-38D3-9318-F0F1FD763A21}"/>
              </a:ext>
            </a:extLst>
          </p:cNvPr>
          <p:cNvSpPr>
            <a:spLocks noGrp="1"/>
          </p:cNvSpPr>
          <p:nvPr>
            <p:ph type="dt" sz="half" idx="10"/>
          </p:nvPr>
        </p:nvSpPr>
        <p:spPr/>
        <p:txBody>
          <a:bodyPr/>
          <a:lstStyle/>
          <a:p>
            <a:fld id="{C884779B-C9DD-4997-88DC-B13023826E67}" type="datetime1">
              <a:rPr lang="en-IN" smtClean="0"/>
              <a:t>03-02-2024</a:t>
            </a:fld>
            <a:endParaRPr lang="en-IN"/>
          </a:p>
        </p:txBody>
      </p:sp>
      <p:sp>
        <p:nvSpPr>
          <p:cNvPr id="5" name="Footer Placeholder 4">
            <a:extLst>
              <a:ext uri="{FF2B5EF4-FFF2-40B4-BE49-F238E27FC236}">
                <a16:creationId xmlns:a16="http://schemas.microsoft.com/office/drawing/2014/main" id="{76A016A9-3A8F-308C-7A83-C9732A276066}"/>
              </a:ext>
            </a:extLst>
          </p:cNvPr>
          <p:cNvSpPr>
            <a:spLocks noGrp="1"/>
          </p:cNvSpPr>
          <p:nvPr>
            <p:ph type="ftr" sz="quarter" idx="11"/>
          </p:nvPr>
        </p:nvSpPr>
        <p:spPr/>
        <p:txBody>
          <a:bodyPr/>
          <a:lstStyle/>
          <a:p>
            <a:r>
              <a:rPr lang="en-US"/>
              <a:t>SENSE (System for Environmental Navigation Using Snapshots and Exploration </a:t>
            </a:r>
            <a:endParaRPr lang="en-IN"/>
          </a:p>
        </p:txBody>
      </p:sp>
      <p:sp>
        <p:nvSpPr>
          <p:cNvPr id="6" name="Slide Number Placeholder 5">
            <a:extLst>
              <a:ext uri="{FF2B5EF4-FFF2-40B4-BE49-F238E27FC236}">
                <a16:creationId xmlns:a16="http://schemas.microsoft.com/office/drawing/2014/main" id="{4BAFCCA6-36EA-25A3-946D-D7E24A28358E}"/>
              </a:ext>
            </a:extLst>
          </p:cNvPr>
          <p:cNvSpPr>
            <a:spLocks noGrp="1"/>
          </p:cNvSpPr>
          <p:nvPr>
            <p:ph type="sldNum" sz="quarter" idx="12"/>
          </p:nvPr>
        </p:nvSpPr>
        <p:spPr/>
        <p:txBody>
          <a:bodyPr/>
          <a:lstStyle/>
          <a:p>
            <a:fld id="{B2705BF7-8378-4C8F-86ED-6139D602B1A5}" type="slidenum">
              <a:rPr lang="en-IN" smtClean="0"/>
              <a:t>‹#›</a:t>
            </a:fld>
            <a:endParaRPr lang="en-IN"/>
          </a:p>
        </p:txBody>
      </p:sp>
    </p:spTree>
    <p:extLst>
      <p:ext uri="{BB962C8B-B14F-4D97-AF65-F5344CB8AC3E}">
        <p14:creationId xmlns:p14="http://schemas.microsoft.com/office/powerpoint/2010/main" val="1850029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SENSE (System for Environmental Navigation Using Snapshots and Exploration </a:t>
            </a:r>
            <a:endParaRPr lang="en-IN"/>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fld id="{B2705BF7-8378-4C8F-86ED-6139D602B1A5}" type="slidenum">
              <a:rPr lang="en-IN" smtClean="0"/>
              <a:t>‹#›</a:t>
            </a:fld>
            <a:endParaRPr lang="en-IN"/>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fld id="{4033D421-400A-4661-8CA3-74F7FAB4B1E5}" type="datetime1">
              <a:rPr lang="en-IN" smtClean="0"/>
              <a:t>03-02-2024</a:t>
            </a:fld>
            <a:endParaRPr lang="en-IN"/>
          </a:p>
        </p:txBody>
      </p:sp>
    </p:spTree>
    <p:extLst>
      <p:ext uri="{BB962C8B-B14F-4D97-AF65-F5344CB8AC3E}">
        <p14:creationId xmlns:p14="http://schemas.microsoft.com/office/powerpoint/2010/main" val="1142091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SENSE (System for Environmental Navigation Using Snapshots and Exploration </a:t>
            </a:r>
            <a:endParaRPr lang="en-IN"/>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fld id="{B2705BF7-8378-4C8F-86ED-6139D602B1A5}" type="slidenum">
              <a:rPr lang="en-IN" smtClean="0"/>
              <a:t>‹#›</a:t>
            </a:fld>
            <a:endParaRPr lang="en-IN"/>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fld id="{CF2176F9-0067-4B82-B4D7-15397BA9A160}" type="datetime1">
              <a:rPr lang="en-IN" smtClean="0"/>
              <a:t>03-02-2024</a:t>
            </a:fld>
            <a:endParaRPr lang="en-IN"/>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519928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SENSE (System for Environmental Navigation Using Snapshots and Exploration </a:t>
            </a:r>
            <a:endParaRPr lang="en-IN"/>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fld id="{B2705BF7-8378-4C8F-86ED-6139D602B1A5}" type="slidenum">
              <a:rPr lang="en-IN" smtClean="0"/>
              <a:t>‹#›</a:t>
            </a:fld>
            <a:endParaRPr lang="en-IN"/>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fld id="{EDB856A3-D46C-4608-AEED-8B54E44E5012}" type="datetime1">
              <a:rPr lang="en-IN" smtClean="0"/>
              <a:t>03-02-2024</a:t>
            </a:fld>
            <a:endParaRPr lang="en-IN"/>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715120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SENSE (System for Environmental Navigation Using Snapshots and Exploration </a:t>
            </a:r>
            <a:endParaRPr lang="en-IN"/>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fld id="{B2705BF7-8378-4C8F-86ED-6139D602B1A5}" type="slidenum">
              <a:rPr lang="en-IN" smtClean="0"/>
              <a:t>‹#›</a:t>
            </a:fld>
            <a:endParaRPr lang="en-IN"/>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fld id="{11DEA2B4-96F8-4548-B4E2-B3A8219AFA12}" type="datetime1">
              <a:rPr lang="en-IN" smtClean="0"/>
              <a:t>03-02-2024</a:t>
            </a:fld>
            <a:endParaRPr lang="en-IN"/>
          </a:p>
        </p:txBody>
      </p:sp>
    </p:spTree>
    <p:extLst>
      <p:ext uri="{BB962C8B-B14F-4D97-AF65-F5344CB8AC3E}">
        <p14:creationId xmlns:p14="http://schemas.microsoft.com/office/powerpoint/2010/main" val="3856687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357608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SENSE (System for Environmental Navigation Using Snapshots and Exploration </a:t>
            </a:r>
            <a:endParaRPr lang="en-IN"/>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fld id="{B2705BF7-8378-4C8F-86ED-6139D602B1A5}" type="slidenum">
              <a:rPr lang="en-IN" smtClean="0"/>
              <a:t>‹#›</a:t>
            </a:fld>
            <a:endParaRPr lang="en-IN"/>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fld id="{44E9F831-9B54-44F7-82E6-5E93FFFF1AF2}" type="datetime1">
              <a:rPr lang="en-IN" smtClean="0"/>
              <a:t>03-02-2024</a:t>
            </a:fld>
            <a:endParaRPr lang="en-IN"/>
          </a:p>
        </p:txBody>
      </p:sp>
    </p:spTree>
    <p:extLst>
      <p:ext uri="{BB962C8B-B14F-4D97-AF65-F5344CB8AC3E}">
        <p14:creationId xmlns:p14="http://schemas.microsoft.com/office/powerpoint/2010/main" val="4079935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SENSE (System for Environmental Navigation Using Snapshots and Exploration </a:t>
            </a:r>
            <a:endParaRPr lang="en-IN"/>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fld id="{B2705BF7-8378-4C8F-86ED-6139D602B1A5}" type="slidenum">
              <a:rPr lang="en-IN" smtClean="0"/>
              <a:t>‹#›</a:t>
            </a:fld>
            <a:endParaRPr lang="en-IN"/>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fld id="{8D421500-BAC6-4B52-A06C-28B1AD9B8BBB}" type="datetime1">
              <a:rPr lang="en-IN" smtClean="0"/>
              <a:t>03-02-2024</a:t>
            </a:fld>
            <a:endParaRPr lang="en-IN"/>
          </a:p>
        </p:txBody>
      </p:sp>
    </p:spTree>
    <p:extLst>
      <p:ext uri="{BB962C8B-B14F-4D97-AF65-F5344CB8AC3E}">
        <p14:creationId xmlns:p14="http://schemas.microsoft.com/office/powerpoint/2010/main" val="1661600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SENSE (System for Environmental Navigation Using Snapshots and Exploration </a:t>
            </a:r>
            <a:endParaRPr lang="en-IN"/>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fld id="{B2705BF7-8378-4C8F-86ED-6139D602B1A5}" type="slidenum">
              <a:rPr lang="en-IN" smtClean="0"/>
              <a:t>‹#›</a:t>
            </a:fld>
            <a:endParaRPr lang="en-IN"/>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fld id="{BD150905-C91C-4959-9A87-E69213E86173}" type="datetime1">
              <a:rPr lang="en-IN" smtClean="0"/>
              <a:t>03-02-2024</a:t>
            </a:fld>
            <a:endParaRPr lang="en-IN"/>
          </a:p>
        </p:txBody>
      </p:sp>
    </p:spTree>
    <p:extLst>
      <p:ext uri="{BB962C8B-B14F-4D97-AF65-F5344CB8AC3E}">
        <p14:creationId xmlns:p14="http://schemas.microsoft.com/office/powerpoint/2010/main" val="21421005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DC7CFDBB-7EBE-3D96-AE9F-008A3FB24D70}"/>
              </a:ext>
            </a:extLst>
          </p:cNvPr>
          <p:cNvSpPr>
            <a:spLocks noGrp="1"/>
          </p:cNvSpPr>
          <p:nvPr>
            <p:ph type="body" sz="quarter" idx="12"/>
          </p:nvPr>
        </p:nvSpPr>
        <p:spPr>
          <a:xfrm>
            <a:off x="220251" y="4239812"/>
            <a:ext cx="4989628" cy="816022"/>
          </a:xfrm>
        </p:spPr>
        <p:txBody>
          <a:bodyPr>
            <a:normAutofit/>
          </a:bodyPr>
          <a:lstStyle/>
          <a:p>
            <a:r>
              <a:rPr lang="en-US" sz="2400" dirty="0"/>
              <a:t>System for Environment Navigation using Snapshots and Exploration </a:t>
            </a:r>
            <a:endParaRPr lang="en-IN" sz="2400" dirty="0"/>
          </a:p>
        </p:txBody>
      </p:sp>
      <p:pic>
        <p:nvPicPr>
          <p:cNvPr id="10" name="Picture 9" descr="A black and white logo&#10;&#10;Description automatically generated">
            <a:extLst>
              <a:ext uri="{FF2B5EF4-FFF2-40B4-BE49-F238E27FC236}">
                <a16:creationId xmlns:a16="http://schemas.microsoft.com/office/drawing/2014/main" id="{14086584-7B0F-6A19-D483-61344D935EC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38082" y1="37311" x2="38082" y2="37311"/>
                        <a14:foregroundMark x1="44006" y1="36174" x2="44006" y2="36174"/>
                        <a14:foregroundMark x1="50212" y1="39962" x2="50212" y2="39962"/>
                        <a14:foregroundMark x1="50212" y1="39962" x2="50212" y2="39962"/>
                        <a14:foregroundMark x1="46403" y1="33144" x2="46403" y2="33144"/>
                        <a14:foregroundMark x1="46827" y1="33333" x2="46827" y2="33333"/>
                        <a14:foregroundMark x1="35120" y1="27462" x2="35120" y2="27462"/>
                      </a14:backgroundRemoval>
                    </a14:imgEffect>
                  </a14:imgLayer>
                </a14:imgProps>
              </a:ext>
              <a:ext uri="{28A0092B-C50C-407E-A947-70E740481C1C}">
                <a14:useLocalDpi xmlns:a14="http://schemas.microsoft.com/office/drawing/2010/main" val="0"/>
              </a:ext>
            </a:extLst>
          </a:blip>
          <a:stretch>
            <a:fillRect/>
          </a:stretch>
        </p:blipFill>
        <p:spPr>
          <a:xfrm>
            <a:off x="130161" y="1181267"/>
            <a:ext cx="4654903" cy="3466556"/>
          </a:xfrm>
          <a:prstGeom prst="rect">
            <a:avLst/>
          </a:prstGeom>
        </p:spPr>
      </p:pic>
      <p:pic>
        <p:nvPicPr>
          <p:cNvPr id="1026" name="Picture 2" descr="Prestige Institute of Engineering Management &amp; Research | Indore">
            <a:extLst>
              <a:ext uri="{FF2B5EF4-FFF2-40B4-BE49-F238E27FC236}">
                <a16:creationId xmlns:a16="http://schemas.microsoft.com/office/drawing/2014/main" id="{32C71922-E86D-AEE7-068E-C0C80902C5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0072" b="23384"/>
          <a:stretch/>
        </p:blipFill>
        <p:spPr bwMode="auto">
          <a:xfrm>
            <a:off x="130161" y="88566"/>
            <a:ext cx="1129323" cy="641412"/>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7">
            <a:extLst>
              <a:ext uri="{FF2B5EF4-FFF2-40B4-BE49-F238E27FC236}">
                <a16:creationId xmlns:a16="http://schemas.microsoft.com/office/drawing/2014/main" id="{8978A1C7-0027-3ADE-39FC-3A6D89DC40C4}"/>
              </a:ext>
            </a:extLst>
          </p:cNvPr>
          <p:cNvSpPr txBox="1">
            <a:spLocks/>
          </p:cNvSpPr>
          <p:nvPr/>
        </p:nvSpPr>
        <p:spPr>
          <a:xfrm>
            <a:off x="1259484" y="139601"/>
            <a:ext cx="9375965" cy="816022"/>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180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Prestige Institute of Engineering and Management </a:t>
            </a:r>
            <a:r>
              <a:rPr lang="en-US" sz="2000" dirty="0" err="1"/>
              <a:t>Research,Indore</a:t>
            </a:r>
            <a:r>
              <a:rPr lang="en-US" sz="2000" dirty="0"/>
              <a:t> </a:t>
            </a:r>
            <a:endParaRPr lang="en-IN" sz="2000" dirty="0"/>
          </a:p>
        </p:txBody>
      </p:sp>
    </p:spTree>
    <p:extLst>
      <p:ext uri="{BB962C8B-B14F-4D97-AF65-F5344CB8AC3E}">
        <p14:creationId xmlns:p14="http://schemas.microsoft.com/office/powerpoint/2010/main" val="22955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E532-C370-C38F-772E-4F889979D5C9}"/>
              </a:ext>
            </a:extLst>
          </p:cNvPr>
          <p:cNvSpPr>
            <a:spLocks noGrp="1"/>
          </p:cNvSpPr>
          <p:nvPr>
            <p:ph type="title"/>
          </p:nvPr>
        </p:nvSpPr>
        <p:spPr>
          <a:xfrm>
            <a:off x="756238" y="1305017"/>
            <a:ext cx="5339762" cy="579259"/>
          </a:xfrm>
        </p:spPr>
        <p:txBody>
          <a:bodyPr/>
          <a:lstStyle/>
          <a:p>
            <a:r>
              <a:rPr lang="en-US" sz="3200" dirty="0"/>
              <a:t>Problem statement </a:t>
            </a:r>
            <a:endParaRPr lang="en-IN" sz="3200" dirty="0"/>
          </a:p>
        </p:txBody>
      </p:sp>
      <p:sp>
        <p:nvSpPr>
          <p:cNvPr id="3" name="Text Placeholder 2">
            <a:extLst>
              <a:ext uri="{FF2B5EF4-FFF2-40B4-BE49-F238E27FC236}">
                <a16:creationId xmlns:a16="http://schemas.microsoft.com/office/drawing/2014/main" id="{F8A07AA3-1660-54F2-9DF2-70A315A1F336}"/>
              </a:ext>
            </a:extLst>
          </p:cNvPr>
          <p:cNvSpPr>
            <a:spLocks noGrp="1"/>
          </p:cNvSpPr>
          <p:nvPr>
            <p:ph type="body" sz="quarter" idx="12"/>
          </p:nvPr>
        </p:nvSpPr>
        <p:spPr>
          <a:xfrm>
            <a:off x="756238" y="2333801"/>
            <a:ext cx="6466024" cy="3827303"/>
          </a:xfrm>
        </p:spPr>
        <p:txBody>
          <a:bodyPr/>
          <a:lstStyle/>
          <a:p>
            <a:pPr algn="just"/>
            <a:r>
              <a:rPr lang="en-US" sz="2000" b="0" i="0" dirty="0">
                <a:solidFill>
                  <a:srgbClr val="D1D5DB"/>
                </a:solidFill>
                <a:effectLst/>
                <a:latin typeface="Söhne"/>
              </a:rPr>
              <a:t>Visually impaired individuals encounter obstacles in navigating and identifying objects independently. Traditional aids like white canes offer limited information. An advanced vision assistance system is crucial to improve their independence, safety, and quality of life.</a:t>
            </a:r>
            <a:endParaRPr lang="en-IN" sz="2000" dirty="0"/>
          </a:p>
        </p:txBody>
      </p:sp>
      <p:pic>
        <p:nvPicPr>
          <p:cNvPr id="2050" name="Picture 2" descr="What Are The Different Types of White Canes? – CABVI – Central Association  for the Blind and Visually Impaired">
            <a:extLst>
              <a:ext uri="{FF2B5EF4-FFF2-40B4-BE49-F238E27FC236}">
                <a16:creationId xmlns:a16="http://schemas.microsoft.com/office/drawing/2014/main" id="{937079D7-9A8F-8ABD-E98E-FBB4BA8B3540}"/>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14631" r="14631"/>
          <a:stretch>
            <a:fillRect/>
          </a:stretch>
        </p:blipFill>
        <p:spPr bwMode="auto">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956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A57A0FB-6A63-5A71-9389-DB01447C3D4C}"/>
              </a:ext>
            </a:extLst>
          </p:cNvPr>
          <p:cNvSpPr>
            <a:spLocks noGrp="1"/>
          </p:cNvSpPr>
          <p:nvPr>
            <p:ph type="title"/>
          </p:nvPr>
        </p:nvSpPr>
        <p:spPr>
          <a:xfrm>
            <a:off x="5596890" y="359776"/>
            <a:ext cx="4080510" cy="707024"/>
          </a:xfrm>
        </p:spPr>
        <p:txBody>
          <a:bodyPr/>
          <a:lstStyle/>
          <a:p>
            <a:r>
              <a:rPr lang="en-US" dirty="0"/>
              <a:t>objective</a:t>
            </a:r>
            <a:endParaRPr lang="en-IN" dirty="0"/>
          </a:p>
        </p:txBody>
      </p:sp>
      <p:sp>
        <p:nvSpPr>
          <p:cNvPr id="12" name="TextBox 11">
            <a:extLst>
              <a:ext uri="{FF2B5EF4-FFF2-40B4-BE49-F238E27FC236}">
                <a16:creationId xmlns:a16="http://schemas.microsoft.com/office/drawing/2014/main" id="{13D7B870-63D5-0927-5820-F55BED14C8CD}"/>
              </a:ext>
            </a:extLst>
          </p:cNvPr>
          <p:cNvSpPr txBox="1"/>
          <p:nvPr/>
        </p:nvSpPr>
        <p:spPr>
          <a:xfrm>
            <a:off x="5029200" y="1402025"/>
            <a:ext cx="6076950" cy="4247317"/>
          </a:xfrm>
          <a:prstGeom prst="rect">
            <a:avLst/>
          </a:prstGeom>
          <a:noFill/>
        </p:spPr>
        <p:txBody>
          <a:bodyPr wrap="square" rtlCol="0">
            <a:spAutoFit/>
          </a:bodyPr>
          <a:lstStyle/>
          <a:p>
            <a:pPr marL="285750" indent="-285750" algn="just">
              <a:buFont typeface="Arial" panose="020B0604020202020204" pitchFamily="34" charset="0"/>
              <a:buChar char="•"/>
            </a:pPr>
            <a:r>
              <a:rPr lang="en-IN" sz="2800" dirty="0">
                <a:solidFill>
                  <a:schemeClr val="bg1"/>
                </a:solidFill>
              </a:rPr>
              <a:t>Dire need for visually impaired people to navigate their life more easily.</a:t>
            </a:r>
          </a:p>
          <a:p>
            <a:pPr algn="just"/>
            <a:endParaRPr lang="en-IN" sz="2800" dirty="0">
              <a:solidFill>
                <a:schemeClr val="bg1"/>
              </a:solidFill>
            </a:endParaRPr>
          </a:p>
          <a:p>
            <a:pPr marL="285750" indent="-285750" algn="just">
              <a:buFont typeface="Arial" panose="020B0604020202020204" pitchFamily="34" charset="0"/>
              <a:buChar char="•"/>
            </a:pPr>
            <a:r>
              <a:rPr lang="en-IN" sz="2800" dirty="0">
                <a:solidFill>
                  <a:schemeClr val="bg1"/>
                </a:solidFill>
              </a:rPr>
              <a:t>Need for information regarding objects around them with which they can interact.</a:t>
            </a:r>
          </a:p>
          <a:p>
            <a:pPr algn="just"/>
            <a:endParaRPr lang="en-IN" sz="2800" dirty="0">
              <a:solidFill>
                <a:schemeClr val="bg1"/>
              </a:solidFill>
            </a:endParaRPr>
          </a:p>
          <a:p>
            <a:pPr marL="285750" indent="-285750" algn="just">
              <a:buFont typeface="Arial" panose="020B0604020202020204" pitchFamily="34" charset="0"/>
              <a:buChar char="•"/>
            </a:pPr>
            <a:r>
              <a:rPr lang="en-IN" sz="2800" dirty="0">
                <a:solidFill>
                  <a:schemeClr val="bg1"/>
                </a:solidFill>
              </a:rPr>
              <a:t>Need for a fast and efficient object detection/recognition for the purpose.</a:t>
            </a:r>
          </a:p>
          <a:p>
            <a:pPr algn="just"/>
            <a:endParaRPr lang="en-IN" dirty="0"/>
          </a:p>
        </p:txBody>
      </p:sp>
    </p:spTree>
    <p:extLst>
      <p:ext uri="{BB962C8B-B14F-4D97-AF65-F5344CB8AC3E}">
        <p14:creationId xmlns:p14="http://schemas.microsoft.com/office/powerpoint/2010/main" val="2421460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D0D0C-632A-BA84-B3EE-322224375864}"/>
              </a:ext>
            </a:extLst>
          </p:cNvPr>
          <p:cNvSpPr>
            <a:spLocks noGrp="1"/>
          </p:cNvSpPr>
          <p:nvPr>
            <p:ph type="title"/>
          </p:nvPr>
        </p:nvSpPr>
        <p:spPr>
          <a:xfrm>
            <a:off x="295267" y="1659068"/>
            <a:ext cx="3159133" cy="681703"/>
          </a:xfrm>
        </p:spPr>
        <p:txBody>
          <a:bodyPr/>
          <a:lstStyle/>
          <a:p>
            <a:r>
              <a:rPr lang="en-US" sz="3600" dirty="0"/>
              <a:t>Solution </a:t>
            </a:r>
            <a:endParaRPr lang="en-IN" sz="3600" dirty="0"/>
          </a:p>
        </p:txBody>
      </p:sp>
      <p:sp>
        <p:nvSpPr>
          <p:cNvPr id="3" name="Text Placeholder 2">
            <a:extLst>
              <a:ext uri="{FF2B5EF4-FFF2-40B4-BE49-F238E27FC236}">
                <a16:creationId xmlns:a16="http://schemas.microsoft.com/office/drawing/2014/main" id="{DBB075EA-BD87-7F87-DE94-20C58767C0B7}"/>
              </a:ext>
            </a:extLst>
          </p:cNvPr>
          <p:cNvSpPr>
            <a:spLocks noGrp="1"/>
          </p:cNvSpPr>
          <p:nvPr>
            <p:ph type="body" sz="quarter" idx="19"/>
          </p:nvPr>
        </p:nvSpPr>
        <p:spPr>
          <a:xfrm>
            <a:off x="518022" y="2340771"/>
            <a:ext cx="4172533" cy="274650"/>
          </a:xfrm>
        </p:spPr>
        <p:txBody>
          <a:bodyPr/>
          <a:lstStyle/>
          <a:p>
            <a:r>
              <a:rPr lang="en-US" dirty="0"/>
              <a:t>Idea/approach </a:t>
            </a:r>
            <a:endParaRPr lang="en-IN" dirty="0"/>
          </a:p>
        </p:txBody>
      </p:sp>
      <p:sp>
        <p:nvSpPr>
          <p:cNvPr id="4" name="Text Placeholder 3">
            <a:extLst>
              <a:ext uri="{FF2B5EF4-FFF2-40B4-BE49-F238E27FC236}">
                <a16:creationId xmlns:a16="http://schemas.microsoft.com/office/drawing/2014/main" id="{7A257B60-4E8F-B982-D98F-A99A8D9C55D4}"/>
              </a:ext>
            </a:extLst>
          </p:cNvPr>
          <p:cNvSpPr>
            <a:spLocks noGrp="1"/>
          </p:cNvSpPr>
          <p:nvPr>
            <p:ph type="body" sz="quarter" idx="20"/>
          </p:nvPr>
        </p:nvSpPr>
        <p:spPr>
          <a:xfrm>
            <a:off x="518022" y="2801678"/>
            <a:ext cx="11258342" cy="3673013"/>
          </a:xfrm>
        </p:spPr>
        <p:txBody>
          <a:bodyPr/>
          <a:lstStyle/>
          <a:p>
            <a:pPr marL="285750" indent="-285750" algn="just">
              <a:buFont typeface="Arial" panose="020B0604020202020204" pitchFamily="34" charset="0"/>
              <a:buChar char="•"/>
            </a:pPr>
            <a:r>
              <a:rPr lang="en-US" sz="2200" dirty="0"/>
              <a:t>Use YOLO library and CNNs for fast and accurate object detection and recognition.</a:t>
            </a:r>
          </a:p>
          <a:p>
            <a:pPr marL="285750" indent="-285750" algn="just">
              <a:buFont typeface="Arial" panose="020B0604020202020204" pitchFamily="34" charset="0"/>
              <a:buChar char="•"/>
            </a:pPr>
            <a:r>
              <a:rPr lang="en-US" sz="2200" dirty="0"/>
              <a:t>Integrate with wearable devices to capture surroundings and provide audio feedback.</a:t>
            </a:r>
          </a:p>
          <a:p>
            <a:pPr marL="285750" indent="-285750" algn="just">
              <a:buFont typeface="Arial" panose="020B0604020202020204" pitchFamily="34" charset="0"/>
              <a:buChar char="•"/>
            </a:pPr>
            <a:r>
              <a:rPr lang="en-US" sz="2200" dirty="0"/>
              <a:t>Create a user-friendly interface with voice commands and tactile inputs.</a:t>
            </a:r>
          </a:p>
          <a:p>
            <a:pPr marL="285750" indent="-285750" algn="just">
              <a:buFont typeface="Arial" panose="020B0604020202020204" pitchFamily="34" charset="0"/>
              <a:buChar char="•"/>
            </a:pPr>
            <a:r>
              <a:rPr lang="en-US" sz="2200" dirty="0"/>
              <a:t>Provide real-time alerts for obstacles and hazards.</a:t>
            </a:r>
          </a:p>
          <a:p>
            <a:pPr marL="285750" indent="-285750" algn="just">
              <a:buFont typeface="Arial" panose="020B0604020202020204" pitchFamily="34" charset="0"/>
              <a:buChar char="•"/>
            </a:pPr>
            <a:r>
              <a:rPr lang="en-US" sz="2200" dirty="0"/>
              <a:t>Implement continuous learning for improved object recognition over time.</a:t>
            </a:r>
            <a:endParaRPr lang="en-IN" sz="2200" dirty="0"/>
          </a:p>
        </p:txBody>
      </p:sp>
    </p:spTree>
    <p:extLst>
      <p:ext uri="{BB962C8B-B14F-4D97-AF65-F5344CB8AC3E}">
        <p14:creationId xmlns:p14="http://schemas.microsoft.com/office/powerpoint/2010/main" val="1370182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791D75B-3102-6C80-B5FF-ABFE81A894F5}"/>
              </a:ext>
            </a:extLst>
          </p:cNvPr>
          <p:cNvSpPr>
            <a:spLocks noGrp="1"/>
          </p:cNvSpPr>
          <p:nvPr>
            <p:ph type="body" sz="quarter" idx="21"/>
          </p:nvPr>
        </p:nvSpPr>
        <p:spPr>
          <a:xfrm>
            <a:off x="428389" y="1989520"/>
            <a:ext cx="4172533" cy="274650"/>
          </a:xfrm>
        </p:spPr>
        <p:txBody>
          <a:bodyPr/>
          <a:lstStyle/>
          <a:p>
            <a:r>
              <a:rPr lang="en-US" sz="2000" dirty="0"/>
              <a:t>Technology stack  </a:t>
            </a:r>
            <a:endParaRPr lang="en-IN" sz="2000" dirty="0"/>
          </a:p>
        </p:txBody>
      </p:sp>
      <p:sp>
        <p:nvSpPr>
          <p:cNvPr id="6" name="Text Placeholder 5">
            <a:extLst>
              <a:ext uri="{FF2B5EF4-FFF2-40B4-BE49-F238E27FC236}">
                <a16:creationId xmlns:a16="http://schemas.microsoft.com/office/drawing/2014/main" id="{97F57E23-0196-34B4-893E-4147E8DC3738}"/>
              </a:ext>
            </a:extLst>
          </p:cNvPr>
          <p:cNvSpPr>
            <a:spLocks noGrp="1"/>
          </p:cNvSpPr>
          <p:nvPr>
            <p:ph type="body" sz="quarter" idx="22"/>
          </p:nvPr>
        </p:nvSpPr>
        <p:spPr>
          <a:xfrm>
            <a:off x="428389" y="2458982"/>
            <a:ext cx="4172533" cy="2329657"/>
          </a:xfrm>
        </p:spPr>
        <p:txBody>
          <a:bodyPr/>
          <a:lstStyle/>
          <a:p>
            <a:pPr marL="285750" indent="-285750">
              <a:buFont typeface="Arial" panose="020B0604020202020204" pitchFamily="34" charset="0"/>
              <a:buChar char="•"/>
            </a:pPr>
            <a:r>
              <a:rPr lang="en-US" sz="2000" dirty="0"/>
              <a:t>Python </a:t>
            </a:r>
          </a:p>
          <a:p>
            <a:pPr marL="285750" indent="-285750">
              <a:buFont typeface="Arial" panose="020B0604020202020204" pitchFamily="34" charset="0"/>
              <a:buChar char="•"/>
            </a:pPr>
            <a:r>
              <a:rPr lang="en-US" sz="2000" dirty="0"/>
              <a:t>YOLO (You only look Once)</a:t>
            </a:r>
          </a:p>
          <a:p>
            <a:pPr marL="285750" indent="-285750">
              <a:buFont typeface="Arial" panose="020B0604020202020204" pitchFamily="34" charset="0"/>
              <a:buChar char="•"/>
            </a:pPr>
            <a:r>
              <a:rPr lang="en-US" sz="2000" dirty="0"/>
              <a:t>Open CV</a:t>
            </a:r>
          </a:p>
          <a:p>
            <a:pPr marL="285750" indent="-285750">
              <a:buFont typeface="Arial" panose="020B0604020202020204" pitchFamily="34" charset="0"/>
              <a:buChar char="•"/>
            </a:pPr>
            <a:r>
              <a:rPr lang="en-US" sz="2000" dirty="0"/>
              <a:t>Convolution neural network (CNN)</a:t>
            </a:r>
            <a:endParaRPr lang="en-IN" sz="2000" dirty="0"/>
          </a:p>
        </p:txBody>
      </p:sp>
      <p:pic>
        <p:nvPicPr>
          <p:cNvPr id="1026" name="Picture 2" descr="Python (programming language) - Wikipedia">
            <a:extLst>
              <a:ext uri="{FF2B5EF4-FFF2-40B4-BE49-F238E27FC236}">
                <a16:creationId xmlns:a16="http://schemas.microsoft.com/office/drawing/2014/main" id="{42485932-6138-3177-F3CD-17B92985D0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6225" y="1747702"/>
            <a:ext cx="1297757" cy="14225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Yolo Framework | Object Detection Using Yolo">
            <a:extLst>
              <a:ext uri="{FF2B5EF4-FFF2-40B4-BE49-F238E27FC236}">
                <a16:creationId xmlns:a16="http://schemas.microsoft.com/office/drawing/2014/main" id="{01A67303-CA98-9164-3F47-CCD6C88537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0475" y="3212024"/>
            <a:ext cx="1556196" cy="8235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714E5E9-1C59-71C1-E5E4-FC5F0179B8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1918" y="4397420"/>
            <a:ext cx="1154645" cy="1422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84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4BDEC9-307F-89ED-2F88-6D6223892FCD}"/>
              </a:ext>
            </a:extLst>
          </p:cNvPr>
          <p:cNvSpPr>
            <a:spLocks noGrp="1"/>
          </p:cNvSpPr>
          <p:nvPr>
            <p:ph type="body" sz="quarter" idx="19"/>
          </p:nvPr>
        </p:nvSpPr>
        <p:spPr>
          <a:xfrm>
            <a:off x="157805" y="1729128"/>
            <a:ext cx="8355880" cy="605699"/>
          </a:xfrm>
        </p:spPr>
        <p:txBody>
          <a:bodyPr/>
          <a:lstStyle/>
          <a:p>
            <a:r>
              <a:rPr lang="en-US" sz="3200" dirty="0"/>
              <a:t>Use cases &amp; future scope</a:t>
            </a:r>
            <a:r>
              <a:rPr lang="en-US" sz="2000" dirty="0"/>
              <a:t> </a:t>
            </a:r>
            <a:endParaRPr lang="en-IN" sz="2000" dirty="0"/>
          </a:p>
        </p:txBody>
      </p:sp>
      <p:sp>
        <p:nvSpPr>
          <p:cNvPr id="4" name="Text Placeholder 3">
            <a:extLst>
              <a:ext uri="{FF2B5EF4-FFF2-40B4-BE49-F238E27FC236}">
                <a16:creationId xmlns:a16="http://schemas.microsoft.com/office/drawing/2014/main" id="{06D0E394-EF38-3C18-DC49-2021C3908D0E}"/>
              </a:ext>
            </a:extLst>
          </p:cNvPr>
          <p:cNvSpPr>
            <a:spLocks noGrp="1"/>
          </p:cNvSpPr>
          <p:nvPr>
            <p:ph type="body" sz="quarter" idx="20"/>
          </p:nvPr>
        </p:nvSpPr>
        <p:spPr>
          <a:xfrm>
            <a:off x="485357" y="2548259"/>
            <a:ext cx="11221285" cy="3719378"/>
          </a:xfrm>
        </p:spPr>
        <p:txBody>
          <a:bodyPr/>
          <a:lstStyle/>
          <a:p>
            <a:r>
              <a:rPr lang="en-US" sz="2400" dirty="0"/>
              <a:t>Outdoor Navigation: Navigate streets and parks with real-time obstacle alerts.</a:t>
            </a:r>
          </a:p>
          <a:p>
            <a:r>
              <a:rPr lang="en-US" sz="2400" dirty="0"/>
              <a:t>Indoor Wayfinding: Identify elevators and entrances for seamless indoor navigation.</a:t>
            </a:r>
          </a:p>
          <a:p>
            <a:r>
              <a:rPr lang="en-US" sz="2400" dirty="0"/>
              <a:t>Grocery Shopping: Locate items on shelves independently while shopping.</a:t>
            </a:r>
          </a:p>
          <a:p>
            <a:r>
              <a:rPr lang="en-US" sz="2400" dirty="0"/>
              <a:t>Public Transportation: Access bus numbers and train platforms for easy commuting.</a:t>
            </a:r>
          </a:p>
          <a:p>
            <a:r>
              <a:rPr lang="en-US" sz="2400" dirty="0"/>
              <a:t>Social Interactions: Recognize faces and expressions for improved social interactions.</a:t>
            </a:r>
          </a:p>
          <a:p>
            <a:endParaRPr lang="en-US" sz="2000" dirty="0"/>
          </a:p>
          <a:p>
            <a:endParaRPr lang="en-US" sz="2000" dirty="0"/>
          </a:p>
          <a:p>
            <a:endParaRPr lang="en-US" sz="2000" dirty="0"/>
          </a:p>
          <a:p>
            <a:endParaRPr lang="en-IN" sz="2000" dirty="0"/>
          </a:p>
        </p:txBody>
      </p:sp>
    </p:spTree>
    <p:extLst>
      <p:ext uri="{BB962C8B-B14F-4D97-AF65-F5344CB8AC3E}">
        <p14:creationId xmlns:p14="http://schemas.microsoft.com/office/powerpoint/2010/main" val="1325505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067054-24E0-FEC1-0E01-5BB668961518}"/>
              </a:ext>
            </a:extLst>
          </p:cNvPr>
          <p:cNvSpPr>
            <a:spLocks noGrp="1"/>
          </p:cNvSpPr>
          <p:nvPr>
            <p:ph type="title"/>
          </p:nvPr>
        </p:nvSpPr>
        <p:spPr>
          <a:xfrm>
            <a:off x="243604" y="2081078"/>
            <a:ext cx="4569572" cy="580029"/>
          </a:xfrm>
        </p:spPr>
        <p:txBody>
          <a:bodyPr/>
          <a:lstStyle/>
          <a:p>
            <a:r>
              <a:rPr lang="en-US" sz="4000" dirty="0"/>
              <a:t>Team members</a:t>
            </a:r>
            <a:r>
              <a:rPr lang="en-US" dirty="0"/>
              <a:t> </a:t>
            </a:r>
            <a:endParaRPr lang="en-IN" dirty="0"/>
          </a:p>
        </p:txBody>
      </p:sp>
      <p:sp>
        <p:nvSpPr>
          <p:cNvPr id="6" name="Text Placeholder 5">
            <a:extLst>
              <a:ext uri="{FF2B5EF4-FFF2-40B4-BE49-F238E27FC236}">
                <a16:creationId xmlns:a16="http://schemas.microsoft.com/office/drawing/2014/main" id="{3E07D6DE-5A4C-A745-F252-98FFE1A96B62}"/>
              </a:ext>
            </a:extLst>
          </p:cNvPr>
          <p:cNvSpPr>
            <a:spLocks noGrp="1"/>
          </p:cNvSpPr>
          <p:nvPr>
            <p:ph type="body" sz="quarter" idx="22"/>
          </p:nvPr>
        </p:nvSpPr>
        <p:spPr>
          <a:xfrm>
            <a:off x="271926" y="2661107"/>
            <a:ext cx="6155507" cy="2532330"/>
          </a:xfrm>
        </p:spPr>
        <p:txBody>
          <a:bodyPr>
            <a:normAutofit/>
          </a:bodyPr>
          <a:lstStyle/>
          <a:p>
            <a:pPr algn="l"/>
            <a:r>
              <a:rPr lang="en-US" dirty="0"/>
              <a:t>Mohammad Bilal Khan		Branch : CSE</a:t>
            </a:r>
          </a:p>
          <a:p>
            <a:pPr algn="l"/>
            <a:r>
              <a:rPr lang="en-US" dirty="0" err="1"/>
              <a:t>Ruchita</a:t>
            </a:r>
            <a:r>
              <a:rPr lang="en-US" dirty="0"/>
              <a:t> Rani			Branch : CSE</a:t>
            </a:r>
          </a:p>
          <a:p>
            <a:pPr algn="l"/>
            <a:r>
              <a:rPr lang="en-US" dirty="0"/>
              <a:t>Chandra Shekhar Kushwaha 	Branch : AIDS</a:t>
            </a:r>
          </a:p>
          <a:p>
            <a:pPr algn="l"/>
            <a:r>
              <a:rPr lang="en-US" dirty="0"/>
              <a:t>Avni Verma 			Branch : AIDS</a:t>
            </a:r>
            <a:endParaRPr lang="en-IN" dirty="0"/>
          </a:p>
        </p:txBody>
      </p:sp>
      <p:sp>
        <p:nvSpPr>
          <p:cNvPr id="7" name="Title 4">
            <a:extLst>
              <a:ext uri="{FF2B5EF4-FFF2-40B4-BE49-F238E27FC236}">
                <a16:creationId xmlns:a16="http://schemas.microsoft.com/office/drawing/2014/main" id="{1C324EAA-F343-926E-6E57-37B888F1857E}"/>
              </a:ext>
            </a:extLst>
          </p:cNvPr>
          <p:cNvSpPr txBox="1">
            <a:spLocks/>
          </p:cNvSpPr>
          <p:nvPr/>
        </p:nvSpPr>
        <p:spPr>
          <a:xfrm>
            <a:off x="6167160" y="2028846"/>
            <a:ext cx="5326325" cy="684492"/>
          </a:xfrm>
          <a:prstGeom prst="rect">
            <a:avLst/>
          </a:prstGeom>
        </p:spPr>
        <p:txBody>
          <a:bodyPr anchor="b"/>
          <a:lstStyle>
            <a:lvl1pPr algn="ctr" defTabSz="914400" rtl="0" eaLnBrk="1" latinLnBrk="0" hangingPunct="1">
              <a:lnSpc>
                <a:spcPct val="90000"/>
              </a:lnSpc>
              <a:spcBef>
                <a:spcPct val="0"/>
              </a:spcBef>
              <a:buNone/>
              <a:defRPr sz="4800" kern="1200" cap="all" spc="400" baseline="0">
                <a:solidFill>
                  <a:schemeClr val="accent6"/>
                </a:solidFill>
                <a:latin typeface="+mj-lt"/>
                <a:ea typeface="+mj-ea"/>
                <a:cs typeface="+mj-cs"/>
              </a:defRPr>
            </a:lvl1pPr>
          </a:lstStyle>
          <a:p>
            <a:r>
              <a:rPr lang="en-US" sz="4000" dirty="0"/>
              <a:t>mentor</a:t>
            </a:r>
            <a:r>
              <a:rPr lang="en-US" dirty="0"/>
              <a:t> </a:t>
            </a:r>
            <a:endParaRPr lang="en-IN" dirty="0"/>
          </a:p>
        </p:txBody>
      </p:sp>
      <p:sp>
        <p:nvSpPr>
          <p:cNvPr id="8" name="Text Placeholder 5">
            <a:extLst>
              <a:ext uri="{FF2B5EF4-FFF2-40B4-BE49-F238E27FC236}">
                <a16:creationId xmlns:a16="http://schemas.microsoft.com/office/drawing/2014/main" id="{AB902ADA-0391-FB62-3ECC-A3DEFC8CC467}"/>
              </a:ext>
            </a:extLst>
          </p:cNvPr>
          <p:cNvSpPr txBox="1">
            <a:spLocks/>
          </p:cNvSpPr>
          <p:nvPr/>
        </p:nvSpPr>
        <p:spPr>
          <a:xfrm>
            <a:off x="7591148" y="2656843"/>
            <a:ext cx="2478348" cy="763638"/>
          </a:xfrm>
          <a:prstGeom prst="rect">
            <a:avLst/>
          </a:prstGeom>
        </p:spPr>
        <p:txBody>
          <a:bodyPr>
            <a:normAutofit/>
          </a:bodyPr>
          <a:lstStyle>
            <a:lvl1pPr marL="0" indent="0" algn="ctr" defTabSz="914400" rtl="0" eaLnBrk="1" latinLnBrk="0" hangingPunct="1">
              <a:lnSpc>
                <a:spcPct val="150000"/>
              </a:lnSpc>
              <a:spcBef>
                <a:spcPts val="0"/>
              </a:spcBef>
              <a:buFont typeface="Arial" panose="020B0604020202020204" pitchFamily="34" charset="0"/>
              <a:buNone/>
              <a:defRPr sz="180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000" dirty="0"/>
              <a:t>Dr. Naveen R Shahi </a:t>
            </a:r>
            <a:endParaRPr lang="en-IN" sz="2000" dirty="0"/>
          </a:p>
        </p:txBody>
      </p:sp>
    </p:spTree>
    <p:extLst>
      <p:ext uri="{BB962C8B-B14F-4D97-AF65-F5344CB8AC3E}">
        <p14:creationId xmlns:p14="http://schemas.microsoft.com/office/powerpoint/2010/main" val="2448867654"/>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Futuristic pitch deck</Template>
  <TotalTime>108</TotalTime>
  <Words>281</Words>
  <Application>Microsoft Office PowerPoint</Application>
  <PresentationFormat>Widescreen</PresentationFormat>
  <Paragraphs>37</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Calibri</vt:lpstr>
      <vt:lpstr>Century Gothic Bold</vt:lpstr>
      <vt:lpstr>Courier New</vt:lpstr>
      <vt:lpstr>Daytona Pro Light</vt:lpstr>
      <vt:lpstr>Söhne</vt:lpstr>
      <vt:lpstr>Office Theme</vt:lpstr>
      <vt:lpstr>PowerPoint Presentation</vt:lpstr>
      <vt:lpstr>Problem statement </vt:lpstr>
      <vt:lpstr>objective</vt:lpstr>
      <vt:lpstr>Solution </vt:lpstr>
      <vt:lpstr>PowerPoint Presentation</vt:lpstr>
      <vt:lpstr>PowerPoint Presentation</vt:lpstr>
      <vt:lpstr>Team members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Chandra Shekhar Kushwaha</dc:creator>
  <cp:lastModifiedBy>Chandra Shekhar Kushwaha</cp:lastModifiedBy>
  <cp:revision>5</cp:revision>
  <dcterms:created xsi:type="dcterms:W3CDTF">2024-02-02T11:10:05Z</dcterms:created>
  <dcterms:modified xsi:type="dcterms:W3CDTF">2024-02-03T09:10:07Z</dcterms:modified>
</cp:coreProperties>
</file>